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8"/>
  </p:notesMasterIdLst>
  <p:sldIdLst>
    <p:sldId id="256" r:id="rId2"/>
    <p:sldId id="257" r:id="rId3"/>
    <p:sldId id="258" r:id="rId4"/>
    <p:sldId id="266" r:id="rId5"/>
    <p:sldId id="259" r:id="rId6"/>
    <p:sldId id="267" r:id="rId7"/>
    <p:sldId id="260" r:id="rId8"/>
    <p:sldId id="261" r:id="rId9"/>
    <p:sldId id="262" r:id="rId10"/>
    <p:sldId id="263" r:id="rId11"/>
    <p:sldId id="268" r:id="rId12"/>
    <p:sldId id="269" r:id="rId13"/>
    <p:sldId id="270" r:id="rId14"/>
    <p:sldId id="271" r:id="rId15"/>
    <p:sldId id="272" r:id="rId16"/>
    <p:sldId id="273"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7F91E"/>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9" autoAdjust="0"/>
    <p:restoredTop sz="94737" autoAdjust="0"/>
  </p:normalViewPr>
  <p:slideViewPr>
    <p:cSldViewPr>
      <p:cViewPr varScale="1">
        <p:scale>
          <a:sx n="71" d="100"/>
          <a:sy n="71" d="100"/>
        </p:scale>
        <p:origin x="-492" y="-90"/>
      </p:cViewPr>
      <p:guideLst>
        <p:guide orient="horz" pos="2160"/>
        <p:guide pos="2880"/>
      </p:guideLst>
    </p:cSldViewPr>
  </p:slideViewPr>
  <p:outlineViewPr>
    <p:cViewPr>
      <p:scale>
        <a:sx n="33" d="100"/>
        <a:sy n="33" d="100"/>
      </p:scale>
      <p:origin x="0" y="228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FB900A-A765-427D-BFA4-D692C6B319C5}" type="datetimeFigureOut">
              <a:rPr lang="en-US" smtClean="0"/>
              <a:pPr/>
              <a:t>3/28/2011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7D9858B-772D-4565-BA69-5261C90DD9F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4B2862DA-1F6D-41D4-85C2-CB3DAED7C212}" type="datetimeFigureOut">
              <a:rPr lang="en-US" smtClean="0"/>
              <a:pPr/>
              <a:t>3/28/2011</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5B2BFAF6-888E-4192-9E06-76480DA7224E}"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B2862DA-1F6D-41D4-85C2-CB3DAED7C212}" type="datetimeFigureOut">
              <a:rPr lang="en-US" smtClean="0"/>
              <a:pPr/>
              <a:t>3/28/2011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B2BFAF6-888E-4192-9E06-76480DA7224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B2862DA-1F6D-41D4-85C2-CB3DAED7C212}" type="datetimeFigureOut">
              <a:rPr lang="en-US" smtClean="0"/>
              <a:pPr/>
              <a:t>3/28/2011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B2BFAF6-888E-4192-9E06-76480DA7224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B2862DA-1F6D-41D4-85C2-CB3DAED7C212}" type="datetimeFigureOut">
              <a:rPr lang="en-US" smtClean="0"/>
              <a:pPr/>
              <a:t>3/28/2011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B2BFAF6-888E-4192-9E06-76480DA7224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B2862DA-1F6D-41D4-85C2-CB3DAED7C212}" type="datetimeFigureOut">
              <a:rPr lang="en-US" smtClean="0"/>
              <a:pPr/>
              <a:t>3/28/2011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B2BFAF6-888E-4192-9E06-76480DA7224E}"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B2862DA-1F6D-41D4-85C2-CB3DAED7C212}" type="datetimeFigureOut">
              <a:rPr lang="en-US" smtClean="0"/>
              <a:pPr/>
              <a:t>3/28/2011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B2BFAF6-888E-4192-9E06-76480DA7224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B2862DA-1F6D-41D4-85C2-CB3DAED7C212}" type="datetimeFigureOut">
              <a:rPr lang="en-US" smtClean="0"/>
              <a:pPr/>
              <a:t>3/28/2011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5B2BFAF6-888E-4192-9E06-76480DA7224E}"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4B2862DA-1F6D-41D4-85C2-CB3DAED7C212}" type="datetimeFigureOut">
              <a:rPr lang="en-US" smtClean="0"/>
              <a:pPr/>
              <a:t>3/28/2011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5B2BFAF6-888E-4192-9E06-76480DA7224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4B2862DA-1F6D-41D4-85C2-CB3DAED7C212}" type="datetimeFigureOut">
              <a:rPr lang="en-US" smtClean="0"/>
              <a:pPr/>
              <a:t>3/28/2011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5B2BFAF6-888E-4192-9E06-76480DA7224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B2862DA-1F6D-41D4-85C2-CB3DAED7C212}" type="datetimeFigureOut">
              <a:rPr lang="en-US" smtClean="0"/>
              <a:pPr/>
              <a:t>3/28/2011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B2BFAF6-888E-4192-9E06-76480DA7224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4B2862DA-1F6D-41D4-85C2-CB3DAED7C212}" type="datetimeFigureOut">
              <a:rPr lang="en-US" smtClean="0"/>
              <a:pPr/>
              <a:t>3/28/2011</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5B2BFAF6-888E-4192-9E06-76480DA7224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4B2862DA-1F6D-41D4-85C2-CB3DAED7C212}" type="datetimeFigureOut">
              <a:rPr lang="en-US" smtClean="0"/>
              <a:pPr/>
              <a:t>3/28/2011</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5B2BFAF6-888E-4192-9E06-76480DA7224E}"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www.history.com/this-day-in-history/american-civil-war-ends"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rgbClr val="07F91E"/>
                </a:solidFill>
              </a:rPr>
              <a:t>Civil war Computer Competency </a:t>
            </a:r>
            <a:endParaRPr lang="en-US" dirty="0">
              <a:solidFill>
                <a:srgbClr val="07F91E"/>
              </a:solidFill>
            </a:endParaRPr>
          </a:p>
        </p:txBody>
      </p:sp>
      <p:sp>
        <p:nvSpPr>
          <p:cNvPr id="3" name="Subtitle 2"/>
          <p:cNvSpPr>
            <a:spLocks noGrp="1"/>
          </p:cNvSpPr>
          <p:nvPr>
            <p:ph type="subTitle" idx="1"/>
          </p:nvPr>
        </p:nvSpPr>
        <p:spPr>
          <a:xfrm>
            <a:off x="914400" y="2819400"/>
            <a:ext cx="7772400" cy="1508760"/>
          </a:xfrm>
        </p:spPr>
        <p:txBody>
          <a:bodyPr/>
          <a:lstStyle/>
          <a:p>
            <a:r>
              <a:rPr lang="en-US" dirty="0" smtClean="0"/>
              <a:t>By: Chase Fair</a:t>
            </a:r>
            <a:endParaRPr lang="en-US" dirty="0"/>
          </a:p>
        </p:txBody>
      </p:sp>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15 -0.03009 C 0.17187 -0.01944 0.21858 -0.02708 0.23385 -0.02778 C 0.23958 -0.03009 0.24583 -0.03102 0.25156 -0.03403 C 0.25347 -0.03495 0.25469 -0.03727 0.25642 -0.03866 C 0.26406 -0.04259 0.27274 -0.0456 0.28073 -0.04907 C 0.28455 -0.05069 0.28819 -0.0537 0.29201 -0.05579 C 0.29792 -0.06366 0.30434 -0.0662 0.31128 -0.07245 C 0.32639 -0.08681 0.34184 -0.10046 0.35642 -0.11551 C 0.36528 -0.12477 0.37361 -0.13426 0.38229 -0.14352 C 0.40174 -0.16435 0.3776 -0.14745 0.39514 -0.15856 C 0.40469 -0.17153 0.41319 -0.18495 0.42257 -0.19722 C 0.42309 -0.19931 0.42344 -0.20162 0.4243 -0.2037 C 0.42569 -0.20671 0.42795 -0.20903 0.42899 -0.21227 C 0.43021 -0.21644 0.43003 -0.22083 0.43073 -0.22523 C 0.43212 -0.23472 0.4349 -0.24421 0.43715 -0.25324 C 0.43663 -0.32431 0.43663 -0.39514 0.43559 -0.4662 C 0.43524 -0.49144 0.42222 -0.51435 0.41615 -0.53727 C 0.40486 -0.57847 0.39896 -0.61319 0.36128 -0.62523 C 0.34601 -0.63565 0.36528 -0.62361 0.34514 -0.63171 C 0.33819 -0.63449 0.33125 -0.63935 0.3243 -0.64236 C 0.31962 -0.64444 0.31562 -0.64815 0.31128 -0.65116 C 0.30226 -0.65718 0.29219 -0.65995 0.28229 -0.66181 C 0.27344 -0.66551 0.26406 -0.66806 0.25486 -0.67037 C 0.1776 -0.66806 0.20712 -0.67292 0.16615 -0.65972 C 0.15469 -0.64931 0.16927 -0.66134 0.1533 -0.65324 C 0.14566 -0.64931 0.13889 -0.64074 0.13073 -0.63819 C 0.12674 -0.63681 0.12309 -0.63611 0.11944 -0.6338 C 0.10434 -0.62454 0.08854 -0.61481 0.07257 -0.6081 C 0.06111 -0.59653 0.04861 -0.58727 0.03715 -0.57569 C 0.02552 -0.56412 0.01649 -0.54838 0.00642 -0.53519 C 0.0033 -0.52662 -0.00087 -0.5213 -0.00486 -0.51343 C -0.00851 -0.49792 -0.00608 -0.5044 -0.01129 -0.49421 C -0.0151 -0.47894 -0.0125 -0.48519 -0.01771 -0.47477 C -0.01962 -0.46435 -0.02222 -0.45625 -0.0257 -0.44676 C -0.02726 -0.44259 -0.02743 -0.43796 -0.02899 -0.4338 C -0.02986 -0.43148 -0.03125 -0.42963 -0.03229 -0.42731 C -0.03351 -0.425 -0.03455 -0.42176 -0.03542 -0.41875 C -0.0401 -0.4044 -0.03385 -0.42153 -0.03872 -0.4037 C -0.04184 -0.39236 -0.04497 -0.38356 -0.0467 -0.37176 C -0.04566 -0.30833 -0.05087 -0.25972 -0.03056 -0.20579 C -0.03004 -0.20301 -0.03004 -0.19977 -0.02899 -0.19722 C -0.02726 -0.19259 -0.02257 -0.18449 -0.02257 -0.18426 C -0.01337 -0.14653 0.01441 -0.12801 0.04201 -0.12199 C 0.06128 -0.10648 0.08437 -0.10255 0.10642 -0.10046 C 0.13437 -0.10116 0.16233 -0.10162 0.19028 -0.10278 C 0.19496 -0.10324 0.19583 -0.10694 0.2 -0.10926 C 0.20746 -0.11343 0.21476 -0.11898 0.22257 -0.12199 C 0.26059 -0.13843 0.28507 -0.18958 0.29514 -0.23819 C 0.29878 -0.29236 0.30955 -0.38333 0.28385 -0.4338 C 0.28125 -0.44468 0.27656 -0.45116 0.26944 -0.45741 C 0.26389 -0.46852 0.2566 -0.48102 0.24687 -0.48565 C 0.24149 -0.49051 0.23698 -0.49583 0.23073 -0.49838 C 0.22378 -0.50486 0.21615 -0.50602 0.20816 -0.50903 C 0.19809 -0.51296 0.18785 -0.51759 0.17743 -0.51991 C 0.1592 -0.51921 0.1408 -0.51968 0.12257 -0.51806 C 0.10694 -0.5162 0.0776 -0.49259 0.06458 -0.48148 C 0.06042 -0.47292 0.05608 -0.46782 0.05 -0.46181 C 0.04687 -0.44907 0.05069 -0.46134 0.04201 -0.44676 C 0.03958 -0.44259 0.03559 -0.4338 0.03559 -0.43356 C 0.03351 -0.42384 0.02986 -0.41574 0.02743 -0.40602 C 0.0283 -0.36944 0.02413 -0.35324 0.03385 -0.32639 C 0.03524 -0.3088 0.03715 -0.29838 0.04028 -0.28125 C 0.04097 -0.27801 0.04462 -0.27685 0.04687 -0.27477 C 0.04896 -0.26644 0.05365 -0.25972 0.05816 -0.25324 C 0.07222 -0.23287 0.08785 -0.21968 0.10816 -0.21458 C 0.15694 -0.21597 0.16059 -0.20764 0.18871 -0.22106 C 0.19722 -0.23241 0.20833 -0.23866 0.21771 -0.24884 C 0.22274 -0.2544 0.22934 -0.26019 0.23385 -0.2662 C 0.23733 -0.27083 0.2401 -0.27662 0.24358 -0.28125 C 0.24462 -0.28565 0.24687 -0.28981 0.24687 -0.29398 C 0.24687 -0.31505 0.24653 -0.33565 0.24514 -0.35671 C 0.2441 -0.37384 0.23385 -0.38449 0.22743 -0.39745 C 0.22413 -0.41088 0.21371 -0.43588 0.2033 -0.44028 C 0.19201 -0.45162 0.17674 -0.45278 0.16285 -0.45532 C 0.15642 -0.4581 0.15 -0.45903 0.14358 -0.46181 C 0.12691 -0.46111 0.11024 -0.46111 0.09358 -0.45972 C 0.08316 -0.4588 0.07118 -0.42523 0.06771 -0.41227 C 0.06858 -0.37731 0.05868 -0.32106 0.09201 -0.30903 C 0.11996 -0.31042 0.13455 -0.30995 0.15816 -0.31991 C 0.15972 -0.32153 0.16146 -0.32222 0.16285 -0.32407 C 0.16424 -0.32593 0.16458 -0.32917 0.16615 -0.33056 C 0.1691 -0.3338 0.17378 -0.33565 0.17743 -0.33727 C 0.19167 -0.35162 0.19479 -0.37963 0.18229 -0.39977 C 0.17361 -0.41319 0.13299 -0.43796 0.11944 -0.43819 C 0.04687 -0.43958 -0.02587 -0.43958 -0.09844 -0.44028 C -0.14288 -0.45463 -0.19115 -0.44329 -0.23542 -0.44236 C -0.24149 -0.44051 -0.24792 -0.43866 -0.25313 -0.4338 C -0.2632 -0.42407 -0.25226 -0.42917 -0.26441 -0.42523 C -0.27656 -0.40139 -0.25747 -0.43796 -0.27257 -0.41227 C -0.275 -0.40833 -0.27899 -0.39977 -0.27899 -0.39931 C -0.28281 -0.38426 -0.27934 -0.36944 -0.2757 -0.35463 C -0.27413 -0.34815 -0.27465 -0.34005 -0.27101 -0.33495 C -0.26424 -0.32593 -0.26806 -0.33032 -0.25972 -0.32199 C -0.17483 -0.32407 -0.20035 -0.31644 -0.16285 -0.32847 C -0.15695 -0.33264 -0.15104 -0.33542 -0.14514 -0.33912 C -0.1441 -0.3412 -0.14323 -0.34398 -0.14184 -0.34583 C -0.14045 -0.34745 -0.13837 -0.34815 -0.13715 -0.35046 C -0.13438 -0.35463 -0.13299 -0.36019 -0.13056 -0.36528 C -0.13004 -0.36782 -0.12969 -0.37106 -0.12899 -0.37384 C -0.12795 -0.37801 -0.1257 -0.38657 -0.1257 -0.38657 C -0.12674 -0.42801 -0.12014 -0.4625 -0.1467 -0.48565 C -0.15243 -0.49676 -0.15955 -0.50486 -0.16927 -0.50903 C -0.17257 -0.51065 -0.1757 -0.51227 -0.17899 -0.51343 C -0.18056 -0.51435 -0.18385 -0.51551 -0.18385 -0.51528 C -0.26632 -0.51389 -0.26684 -0.52384 -0.31615 -0.50278 C -0.32708 -0.49306 -0.33802 -0.48356 -0.34844 -0.47245 C -0.35191 -0.46875 -0.35868 -0.46343 -0.36285 -0.45972 C -0.36441 -0.45833 -0.36771 -0.45532 -0.36771 -0.45509 C -0.36979 -0.44676 -0.37431 -0.4419 -0.37743 -0.4338 C -0.38004 -0.40139 -0.37778 -0.36991 -0.3757 -0.33727 C -0.37396 -0.31088 -0.37552 -0.29167 -0.36129 -0.27245 C -0.35781 -0.2588 -0.34497 -0.23611 -0.33872 -0.22315 C -0.33733 -0.22014 -0.3132 -0.2125 -0.30972 -0.21227 C -0.27795 -0.21019 -0.24618 -0.20972 -0.21441 -0.2081 C -0.20538 -0.20764 -0.19618 -0.20648 -0.18715 -0.20579 C -0.14879 -0.20833 -0.15486 -0.20694 -0.12743 -0.21875 C -0.12413 -0.22153 -0.12049 -0.22361 -0.11771 -0.22731 C -0.11615 -0.2294 -0.11476 -0.23194 -0.11285 -0.2338 C -0.10434 -0.24259 -0.09445 -0.24931 -0.08715 -0.25972 C -0.08299 -0.26597 -0.0757 -0.27894 -0.0757 -0.2787 C -0.07326 -0.28889 -0.06285 -0.30486 -0.06285 -0.30463 C -0.06094 -0.31505 -0.05747 -0.32199 -0.05313 -0.33056 C -0.05122 -0.33889 -0.05035 -0.34653 -0.04844 -0.35463 C -0.04566 -0.41296 -0.03681 -0.49306 -0.07257 -0.53935 C -0.08073 -0.56227 -0.10382 -0.58912 -0.12257 -0.59722 C -0.14358 -0.6162 -0.16667 -0.62963 -0.19184 -0.6338 C -0.20625 -0.64028 -0.19809 -0.63773 -0.21615 -0.64028 C -0.22552 -0.64421 -0.23542 -0.64676 -0.24514 -0.64884 C -0.33108 -0.64745 -0.34757 -0.66088 -0.40313 -0.63611 C -0.41545 -0.625 -0.42969 -0.61736 -0.44184 -0.60602 C -0.44583 -0.60231 -0.44948 -0.59745 -0.45313 -0.59306 C -0.4566 -0.58889 -0.46285 -0.58009 -0.46285 -0.57986 C -0.46563 -0.56875 -0.46337 -0.57546 -0.47101 -0.56065 C -0.47743 -0.54815 -0.4717 -0.55648 -0.4757 -0.54583 C -0.47865 -0.53796 -0.48195 -0.5294 -0.48542 -0.52199 C -0.48698 -0.51458 -0.48802 -0.50532 -0.49028 -0.49838 C -0.49219 -0.49259 -0.4967 -0.48148 -0.4967 -0.48125 C -0.5 -0.44491 -0.50781 -0.40995 -0.51129 -0.37384 C -0.51076 -0.32593 -0.51823 -0.24514 -0.50313 -0.18866 C -0.50156 -0.17384 -0.50035 -0.16204 -0.49358 -0.15 C -0.49028 -0.13796 -0.4934 -0.14769 -0.48542 -0.13056 C -0.48281 -0.12477 -0.47743 -0.11343 -0.47743 -0.11319 C -0.47448 -0.09884 -0.47257 -0.09722 -0.46615 -0.08542 C -0.46233 -0.07847 -0.46007 -0.06898 -0.45642 -0.06204 C -0.43993 -0.02963 -0.4533 -0.05648 -0.44028 -0.03634 C -0.43906 -0.03426 -0.43854 -0.03171 -0.43715 -0.03009 C -0.43281 -0.02477 -0.42674 -0.02245 -0.42257 -0.0169 C -0.41354 -0.00463 -0.40174 0.00463 -0.39184 0.01528 C -0.3882 0.01875 -0.38316 0.01875 -0.37899 0.02176 C -0.3559 0.03727 -0.38316 0.025 -0.35799 0.03495 C -0.3474 0.0456 -0.33403 0.04653 -0.32101 0.04792 C -0.29462 0.05046 -0.26823 0.05278 -0.24184 0.0544 C -0.17795 0.05347 -0.09948 0.10162 -0.05 0.04792 C -0.04184 0.03866 -0.04896 0.04282 -0.04028 0.03935 C -0.03507 0.03426 -0.02951 0.03102 -0.02413 0.02639 C -0.01719 0.01181 -0.02535 0.02569 -0.01615 0.01782 C -0.01424 0.0162 -0.01302 0.01296 -0.01129 0.01088 C 0.0026 -0.00301 -0.00486 0.00764 8.33333E-7 0 " pathEditMode="relative" rAng="0" ptsTypes="fffffffffffffffffffffffffffffffffffffffffffffffffffffffffffffffffffffffffffffffffffffffffffffffffffffffffffffffffffffffffffffffffffffffffffffffffffffffffffffA">
                                      <p:cBhvr>
                                        <p:cTn id="6" dur="2000" fill="hold"/>
                                        <p:tgtEl>
                                          <p:spTgt spid="2"/>
                                        </p:tgtEl>
                                        <p:attrNameLst>
                                          <p:attrName>ppt_x</p:attrName>
                                          <p:attrName>ppt_y</p:attrName>
                                        </p:attrNameLst>
                                      </p:cBhvr>
                                      <p:rCtr x="-191" y="-25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772400" cy="1197864"/>
          </a:xfrm>
        </p:spPr>
        <p:txBody>
          <a:bodyPr/>
          <a:lstStyle/>
          <a:p>
            <a:r>
              <a:rPr lang="en-US" sz="3600" dirty="0" smtClean="0"/>
              <a:t>The Main Weapons</a:t>
            </a:r>
            <a:endParaRPr lang="en-US" sz="3600" dirty="0"/>
          </a:p>
        </p:txBody>
      </p:sp>
      <p:sp>
        <p:nvSpPr>
          <p:cNvPr id="3" name="Content Placeholder 2"/>
          <p:cNvSpPr>
            <a:spLocks noGrp="1"/>
          </p:cNvSpPr>
          <p:nvPr>
            <p:ph idx="1"/>
          </p:nvPr>
        </p:nvSpPr>
        <p:spPr/>
        <p:txBody>
          <a:bodyPr>
            <a:normAutofit/>
          </a:bodyPr>
          <a:lstStyle/>
          <a:p>
            <a:r>
              <a:rPr lang="en-US" dirty="0" smtClean="0"/>
              <a:t>Artillery: These weapons are any weapons bigger then small arms, they are also known as cannons and where a big help in the war, the union had a very large lead on the number of these they had</a:t>
            </a:r>
          </a:p>
          <a:p>
            <a:r>
              <a:rPr lang="en-US" dirty="0" smtClean="0"/>
              <a:t>Edged weapons: These are weapons that have a sharp edge such as swords, lances, stuff like that, but they where mostly used to show ranking in the armies</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Weapons continued</a:t>
            </a:r>
            <a:endParaRPr lang="en-US" dirty="0"/>
          </a:p>
        </p:txBody>
      </p:sp>
      <p:sp>
        <p:nvSpPr>
          <p:cNvPr id="3" name="Content Placeholder 2"/>
          <p:cNvSpPr>
            <a:spLocks noGrp="1"/>
          </p:cNvSpPr>
          <p:nvPr>
            <p:ph idx="1"/>
          </p:nvPr>
        </p:nvSpPr>
        <p:spPr/>
        <p:txBody>
          <a:bodyPr/>
          <a:lstStyle/>
          <a:p>
            <a:r>
              <a:rPr lang="en-US" dirty="0" smtClean="0">
                <a:solidFill>
                  <a:srgbClr val="07F91E"/>
                </a:solidFill>
              </a:rPr>
              <a:t>Small Arms: Small arms are anything small enough to be carried in hand or on the shoulder of a soldier. They where the main weapon class that was in the civil war and caused more deaths that most other weapons. Like the artillery, the north pr the union had a much higher number or these then the confederate did.</a:t>
            </a:r>
            <a:endParaRPr lang="en-US" dirty="0">
              <a:solidFill>
                <a:srgbClr val="07F91E"/>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Vehicles</a:t>
            </a:r>
            <a:endParaRPr lang="en-US" dirty="0"/>
          </a:p>
        </p:txBody>
      </p:sp>
      <p:sp>
        <p:nvSpPr>
          <p:cNvPr id="3" name="Content Placeholder 2"/>
          <p:cNvSpPr>
            <a:spLocks noGrp="1"/>
          </p:cNvSpPr>
          <p:nvPr>
            <p:ph idx="1"/>
          </p:nvPr>
        </p:nvSpPr>
        <p:spPr/>
        <p:txBody>
          <a:bodyPr/>
          <a:lstStyle/>
          <a:p>
            <a:r>
              <a:rPr lang="en-US" dirty="0" smtClean="0"/>
              <a:t>One of the special vehicles in the civil war where special ships call “iron clad” these ships where made of iron and where much harder to sink.</a:t>
            </a:r>
          </a:p>
          <a:p>
            <a:r>
              <a:rPr lang="en-US" dirty="0" smtClean="0"/>
              <a:t>The other transportation was really only horse drawn wagons and horses themselves</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America’s Future</a:t>
            </a:r>
            <a:endParaRPr lang="en-US" dirty="0"/>
          </a:p>
        </p:txBody>
      </p:sp>
      <p:sp>
        <p:nvSpPr>
          <p:cNvPr id="3" name="Content Placeholder 2"/>
          <p:cNvSpPr>
            <a:spLocks noGrp="1"/>
          </p:cNvSpPr>
          <p:nvPr>
            <p:ph idx="1"/>
          </p:nvPr>
        </p:nvSpPr>
        <p:spPr/>
        <p:txBody>
          <a:bodyPr/>
          <a:lstStyle/>
          <a:p>
            <a:r>
              <a:rPr lang="en-US" dirty="0" smtClean="0">
                <a:solidFill>
                  <a:srgbClr val="07F91E"/>
                </a:solidFill>
              </a:rPr>
              <a:t>The civil war is a big part of our history, it’s one of the main things to end slavery, and also stopped states from creating laws that didn’t go along with the laws of the country itself.</a:t>
            </a:r>
            <a:endParaRPr lang="en-US" dirty="0">
              <a:solidFill>
                <a:srgbClr val="07F91E"/>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End</a:t>
            </a:r>
            <a:endParaRPr lang="en-US" dirty="0"/>
          </a:p>
        </p:txBody>
      </p:sp>
      <p:sp>
        <p:nvSpPr>
          <p:cNvPr id="3" name="Content Placeholder 2"/>
          <p:cNvSpPr>
            <a:spLocks noGrp="1"/>
          </p:cNvSpPr>
          <p:nvPr>
            <p:ph idx="1"/>
          </p:nvPr>
        </p:nvSpPr>
        <p:spPr/>
        <p:txBody>
          <a:bodyPr>
            <a:normAutofit/>
          </a:bodyPr>
          <a:lstStyle/>
          <a:p>
            <a:r>
              <a:rPr lang="en-US" dirty="0" smtClean="0"/>
              <a:t>The civil wars ends with the surrender of the southern states in the in Appomattox Court House, General Robert E. Lee surrendered to General Ulysses Grant, thus effectively ending the </a:t>
            </a:r>
            <a:r>
              <a:rPr lang="en-US" smtClean="0"/>
              <a:t>Civil War. </a:t>
            </a:r>
            <a:endParaRPr lang="en-US" dirty="0" smtClean="0"/>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Is Everything on the Internet True?</a:t>
            </a:r>
            <a:endParaRPr lang="en-US" sz="3600" dirty="0"/>
          </a:p>
        </p:txBody>
      </p:sp>
      <p:sp>
        <p:nvSpPr>
          <p:cNvPr id="3" name="Content Placeholder 2"/>
          <p:cNvSpPr>
            <a:spLocks noGrp="1"/>
          </p:cNvSpPr>
          <p:nvPr>
            <p:ph idx="1"/>
          </p:nvPr>
        </p:nvSpPr>
        <p:spPr/>
        <p:txBody>
          <a:bodyPr/>
          <a:lstStyle/>
          <a:p>
            <a:r>
              <a:rPr lang="en-US" dirty="0" smtClean="0">
                <a:solidFill>
                  <a:srgbClr val="07F91E"/>
                </a:solidFill>
              </a:rPr>
              <a:t>No, anyone can make a website, and websites like Wikipedia let people edit the pages, therefore, any one could post false information.</a:t>
            </a:r>
            <a:endParaRPr lang="en-US" dirty="0">
              <a:solidFill>
                <a:srgbClr val="07F91E"/>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 Cited</a:t>
            </a:r>
            <a:endParaRPr lang="en-US" dirty="0"/>
          </a:p>
        </p:txBody>
      </p:sp>
      <p:sp>
        <p:nvSpPr>
          <p:cNvPr id="3" name="Content Placeholder 2"/>
          <p:cNvSpPr>
            <a:spLocks noGrp="1"/>
          </p:cNvSpPr>
          <p:nvPr>
            <p:ph idx="1"/>
          </p:nvPr>
        </p:nvSpPr>
        <p:spPr/>
        <p:txBody>
          <a:bodyPr/>
          <a:lstStyle/>
          <a:p>
            <a:pPr>
              <a:buNone/>
            </a:pPr>
            <a:r>
              <a:rPr lang="en-US" dirty="0" smtClean="0"/>
              <a:t>Civil War handouts </a:t>
            </a:r>
          </a:p>
          <a:p>
            <a:pPr>
              <a:buNone/>
            </a:pPr>
            <a:r>
              <a:rPr lang="en-US" dirty="0" smtClean="0"/>
              <a:t>“American Civil War ends.” 2011. </a:t>
            </a:r>
            <a:r>
              <a:rPr lang="en-US" i="1" dirty="0" smtClean="0"/>
              <a:t>The History Channel website</a:t>
            </a:r>
            <a:r>
              <a:rPr lang="en-US" dirty="0" smtClean="0"/>
              <a:t>. Mar 28 2011, 12:20 </a:t>
            </a:r>
            <a:r>
              <a:rPr lang="en-US" dirty="0" smtClean="0">
                <a:hlinkClick r:id="rId2"/>
              </a:rPr>
              <a:t>http://</a:t>
            </a:r>
            <a:r>
              <a:rPr lang="en-US" dirty="0" smtClean="0">
                <a:hlinkClick r:id="rId2"/>
              </a:rPr>
              <a:t>www.history.com/this-day-in-history/american-civil-war-ends</a:t>
            </a:r>
            <a:endParaRPr lang="en-US" dirty="0" smtClean="0"/>
          </a:p>
          <a:p>
            <a:pPr>
              <a:buNone/>
            </a:pPr>
            <a:r>
              <a:rPr lang="en-US" dirty="0" smtClean="0"/>
              <a:t>. </a:t>
            </a:r>
            <a:r>
              <a:rPr lang="en-US" dirty="0" smtClean="0"/>
              <a:t>Sterngass, Jon, and . </a:t>
            </a:r>
            <a:r>
              <a:rPr lang="en-US" i="1" dirty="0" smtClean="0"/>
              <a:t>John Brown</a:t>
            </a:r>
            <a:r>
              <a:rPr lang="en-US" dirty="0" smtClean="0"/>
              <a:t>. New York, NY: Infobase Publishing, 2009. Print. </a:t>
            </a:r>
          </a:p>
          <a:p>
            <a:pPr>
              <a:buNone/>
            </a:pPr>
            <a:endParaRPr lang="en-US" dirty="0" smtClean="0"/>
          </a:p>
          <a:p>
            <a:pPr>
              <a:buNone/>
            </a:pPr>
            <a:endParaRPr lang="en-US" dirty="0" smtClean="0"/>
          </a:p>
          <a:p>
            <a:pPr>
              <a:buNone/>
            </a:pPr>
            <a:endParaRPr lang="en-US" dirty="0" smtClean="0"/>
          </a:p>
          <a:p>
            <a:pPr>
              <a:buNone/>
            </a:pP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772400" cy="1197864"/>
          </a:xfrm>
        </p:spPr>
        <p:txBody>
          <a:bodyPr>
            <a:normAutofit fontScale="90000"/>
          </a:bodyPr>
          <a:lstStyle/>
          <a:p>
            <a:r>
              <a:rPr lang="en-US" dirty="0" smtClean="0"/>
              <a:t>When did the civil war occur?</a:t>
            </a:r>
            <a:endParaRPr lang="en-US" dirty="0"/>
          </a:p>
        </p:txBody>
      </p:sp>
      <p:sp>
        <p:nvSpPr>
          <p:cNvPr id="3" name="Content Placeholder 2"/>
          <p:cNvSpPr>
            <a:spLocks noGrp="1"/>
          </p:cNvSpPr>
          <p:nvPr>
            <p:ph idx="1"/>
          </p:nvPr>
        </p:nvSpPr>
        <p:spPr>
          <a:xfrm>
            <a:off x="762000" y="1447800"/>
            <a:ext cx="7772400" cy="4572000"/>
          </a:xfrm>
        </p:spPr>
        <p:txBody>
          <a:bodyPr/>
          <a:lstStyle/>
          <a:p>
            <a:r>
              <a:rPr lang="en-US" dirty="0" smtClean="0">
                <a:latin typeface="Times New Roman" pitchFamily="18" charset="0"/>
                <a:cs typeface="Times New Roman" pitchFamily="18" charset="0"/>
              </a:rPr>
              <a:t>The civil war started April 12, 1861. The end of the war was April 9, 1865</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03073 -0.00232 C -0.05174 -0.00162 -0.07274 -0.00255 -0.09358 1.48148E-6 C -0.09722 0.00046 -0.09983 0.00509 -0.1033 0.00648 C -0.11702 0.0118 -0.13264 0.01412 -0.14688 0.01713 C -0.15017 0.01852 -0.1533 0.02037 -0.1566 0.02153 C -0.16198 0.02338 -0.17274 0.02569 -0.17274 0.02592 C -0.18247 0.03495 -0.19653 0.03611 -0.20816 0.04074 C -0.22101 0.04583 -0.23125 0.05463 -0.24202 0.06435 C -0.2507 0.07222 -0.25764 0.08241 -0.26615 0.09004 C -0.26927 0.09329 -0.27257 0.09606 -0.27587 0.09884 C -0.27743 0.10023 -0.28073 0.10301 -0.28073 0.10347 C -0.28577 0.11319 -0.29358 0.11597 -0.3 0.12477 C -0.3099 0.13819 -0.29913 0.12963 -0.31129 0.1375 C -0.3191 0.14792 -0.32952 0.15879 -0.33715 0.16991 C -0.35347 0.19352 -0.36754 0.22014 -0.38229 0.24491 C -0.3849 0.25509 -0.38976 0.26157 -0.39358 0.2706 C -0.39896 0.2831 -0.40191 0.29421 -0.40816 0.30532 C -0.41129 0.31852 -0.40764 0.30555 -0.41615 0.32222 C -0.41979 0.3294 -0.42136 0.33842 -0.42431 0.34606 C -0.42587 0.3544 -0.42882 0.35972 -0.43073 0.36759 C -0.43299 0.38588 -0.43559 0.40347 -0.43872 0.42153 C -0.44167 0.46134 -0.44288 0.46042 -0.44045 0.51389 C -0.43993 0.52592 -0.43542 0.53819 -0.43403 0.55046 C -0.43212 0.56713 -0.43351 0.5831 -0.42431 0.59537 C -0.4217 0.60417 -0.41997 0.61157 -0.41615 0.61921 C -0.41285 0.63241 -0.40538 0.64236 -0.40174 0.65579 C -0.39601 0.67685 -0.3882 0.69977 -0.37431 0.71389 C -0.36788 0.72037 -0.36163 0.725 -0.35486 0.73102 C -0.34497 0.73981 -0.33577 0.75208 -0.32431 0.75694 C -0.31059 0.76944 -0.29636 0.77546 -0.28073 0.78241 C -0.27136 0.78657 -0.26823 0.79282 -0.25816 0.7956 C -0.24115 0.81088 -0.19167 0.80972 -0.17743 0.81042 C -0.15868 0.8118 -0.13976 0.81366 -0.12101 0.81504 C -0.10972 0.81574 -0.09844 0.8162 -0.08715 0.81713 C -0.02431 0.81574 0.04253 0.84143 0.10156 0.8125 C 0.1217 0.80301 0.09878 0.75532 0.09826 0.72662 C 0.09722 0.6706 0.09722 0.61504 0.0967 0.55879 C 0.0934 0.55972 0.0901 0.55995 0.08698 0.56134 C 0.08507 0.56204 0.08403 0.56504 0.08212 0.56551 C 0.07691 0.56713 0.07135 0.56667 0.06597 0.56736 C 0.03958 0.57153 0.01354 0.57685 -0.01302 0.58055 C -0.02257 0.5868 -0.03264 0.59051 -0.04202 0.59745 C -0.05851 0.60972 -0.04514 0.6044 -0.05816 0.60856 C -0.06979 0.62407 -0.0934 0.63449 -0.10972 0.63866 C -0.11875 0.64467 -0.12552 0.64722 -0.13559 0.6493 C -0.15035 0.65741 -0.16493 0.66319 -0.18073 0.66667 C -0.1908 0.67106 -0.20087 0.67361 -0.21129 0.67523 C -0.21979 0.67893 -0.22847 0.67847 -0.23715 0.68171 C -0.24045 0.68102 -0.24462 0.68217 -0.24688 0.6794 C -0.24827 0.67754 -0.24358 0.67685 -0.24202 0.67523 C -0.23715 0.67037 -0.23229 0.66528 -0.22743 0.65995 C -0.21458 0.64676 -0.2033 0.63032 -0.19045 0.61713 C -0.17327 0.59907 -0.15261 0.5868 -0.13403 0.57199 C -0.11337 0.55509 -0.09688 0.53217 -0.07587 0.51597 C -0.0375 0.48634 -0.00104 0.45972 0.03385 0.42361 C 0.05521 0.40116 0.07986 0.35972 0.10642 0.34815 C 0.10694 0.34444 0.10798 0.34074 0.10798 0.33704 C 0.10798 -0.02963 0.19149 -0.00764 0.05 -0.00232 C 0.04167 0.00162 0.04687 1.48148E-6 0.03385 1.48148E-6 L 0.03698 0.05579 L 0.01597 -0.00232 L 0.00312 0.05162 L 1.38889E-6 1.48148E-6 " pathEditMode="relative" rAng="0" ptsTypes="ffffffffffffffffffffffffffffffffffffffffffffffffffffffffffAAAAA">
                                      <p:cBhvr>
                                        <p:cTn id="6" dur="2000" fill="hold"/>
                                        <p:tgtEl>
                                          <p:spTgt spid="2"/>
                                        </p:tgtEl>
                                        <p:attrNameLst>
                                          <p:attrName>ppt_x</p:attrName>
                                          <p:attrName>ppt_y</p:attrName>
                                        </p:attrNameLst>
                                      </p:cBhvr>
                                      <p:rCtr x="-95" y="408"/>
                                    </p:animMotion>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grpId="0" nodeType="clickEffect">
                                  <p:stCondLst>
                                    <p:cond delay="0"/>
                                  </p:stCondLst>
                                  <p:childTnLst>
                                    <p:animMotion origin="layout" path="M 0 0 C -0.00746 0.00741 -0.00798 0.01157 -0.01302 0.02153 C -0.01475 0.02546 -0.01684 0.02917 -0.01927 0.03241 C -0.02135 0.03495 -0.02413 0.03611 -0.02569 0.03889 C -0.03055 0.04699 -0.03402 0.05648 -0.03871 0.06458 C -0.05538 0.0919 -0.04826 0.08032 -0.05972 0.09907 C -0.06632 0.10995 -0.06927 0.12245 -0.07569 0.13333 C -0.08611 0.15116 -0.0967 0.16898 -0.10642 0.18727 C -0.11736 0.20764 -0.12517 0.23032 -0.13698 0.24954 C -0.13836 0.25185 -0.14045 0.2537 -0.14184 0.25602 C -0.14531 0.26157 -0.14826 0.26736 -0.15156 0.27315 C -0.15538 0.27986 -0.15816 0.28935 -0.16128 0.29676 C -0.16788 0.31204 -0.16041 0.29398 -0.16927 0.30972 C -0.17413 0.31829 -0.17656 0.32569 -0.18229 0.33333 C -0.18802 0.34931 -0.19323 0.35671 -0.20312 0.36991 C -0.20781 0.37616 -0.20972 0.38518 -0.21441 0.39143 C -0.21632 0.39398 -0.21909 0.39514 -0.221 0.39792 C -0.22569 0.40463 -0.22899 0.41296 -0.23385 0.41944 C -0.23767 0.42454 -0.24132 0.4294 -0.24514 0.43449 C -0.24705 0.43704 -0.2526 0.4419 -0.25 0.44306 C -0.24652 0.44444 -0.2434 0.43912 -0.24027 0.43657 C -0.23055 0.42893 -0.221 0.41875 -0.21284 0.40856 C -0.19392 0.38518 -0.17517 0.36134 -0.15642 0.33773 C -0.12743 0.30093 -0.16909 0.35023 -0.12257 0.29676 C -0.10468 0.27616 -0.13472 0.3044 -0.11441 0.28611 C -0.11597 0.28472 -0.11771 0.28009 -0.11927 0.28171 C -0.12569 0.28866 -0.1283 0.32407 -0.13055 0.33333 C -0.13264 0.34236 -0.1368 0.35023 -0.13871 0.35926 C -0.1585 0.44931 -0.13264 0.36505 -0.16128 0.44954 C -0.16614 0.46366 -0.16718 0.4787 -0.17257 0.49259 C -0.17309 0.49537 -0.17604 0.5 -0.17413 0.50116 C -0.17048 0.50347 -0.16823 0.48981 -0.16771 0.48819 C -0.16163 0.46968 -0.15642 0.45093 -0.15 0.43241 C -0.13489 0.38866 -0.121 0.3463 -0.09514 0.31181 C -0.09114 0.32245 -0.09184 0.31898 -0.09027 0.33125 C -0.08906 0.3412 -0.08698 0.36134 -0.08698 0.36134 C -0.0875 0.38796 -0.08767 0.41435 -0.08871 0.44097 C -0.08906 0.45116 -0.09357 0.45093 -0.08541 0.44745 C -0.06771 0.42384 -0.05677 0.3956 -0.0467 0.36574 C -0.04062 0.34768 -0.0335 0.33079 -0.02899 0.31181 C -0.02343 0.32662 -0.021 0.3419 -0.01614 0.35718 C -0.01458 0.37639 -0.01093 0.39051 -0.00642 0.40856 C -0.00243 0.42431 -0.00086 0.44398 0.00816 0.45602 C 0.01164 0.43773 0.01476 0.41991 0.01945 0.40231 C 0.0224 0.37477 0.01806 0.39907 0.02743 0.37431 C 0.03004 0.36736 0.03125 0.35972 0.03386 0.35278 C 0.04549 0.35648 0.04184 0.36273 0.04688 0.37431 C 0.05035 0.38241 0.05382 0.39051 0.05816 0.39792 C 0.06198 0.4044 0.06615 0.41042 0.06945 0.41736 C 0.07049 0.41944 0.07118 0.42222 0.07257 0.42384 C 0.07639 0.42824 0.08143 0.43079 0.08559 0.43449 C 0.08924 0.42685 0.09098 0.41921 0.09358 0.41088 C 0.09514 0.39768 0.09844 0.38704 0.10174 0.37431 C 0.10382 0.35532 0.10712 0.33889 0.10973 0.3206 C 0.12518 0.36065 0.1375 0.41574 0.17257 0.43241 C 0.17934 0.40972 0.17049 0.3838 0.18073 0.36343 C 0.1849 0.36481 0.18993 0.36458 0.19341 0.36782 C 0.20139 0.375 0.20955 0.40602 0.21459 0.41736 C 0.21754 0.42407 0.22118 0.42986 0.22431 0.43657 C 0.22726 0.44352 0.22882 0.45162 0.23212 0.4581 C 0.24132 0.475 0.25348 0.49074 0.26285 0.50764 C 0.26545 0.51227 0.27066 0.51296 0.27431 0.5162 C 0.28768 0.50347 0.27882 0.51435 0.28073 0.46898 C 0.28195 0.44028 0.28299 0.41088 0.28872 0.38287 C 0.29028 0.37523 0.29323 0.36875 0.29514 0.36134 C 0.30434 0.36528 0.31598 0.39329 0.32101 0.4 C 0.34827 0.43634 0.37709 0.47014 0.41459 0.48611 C 0.43316 0.47824 0.41598 0.38264 0.429 0.3463 C 0.45729 0.41111 0.49723 0.47731 0.55643 0.48819 C 0.56702 0.44884 0.55938 0.40069 0.5533 0.35926 C 0.55591 0.35856 0.55903 0.35509 0.56129 0.35718 C 0.57552 0.3706 0.57865 0.39375 0.59358 0.40648 C 0.59514 0.40926 0.59653 0.4125 0.59844 0.41505 C 0.59983 0.4169 0.6033 0.42199 0.6033 0.41944 C 0.6033 0.41389 0.6 0.40949 0.59844 0.4044 C 0.59566 0.37384 0.58924 0.34352 0.58229 0.31412 C 0.57795 0.29606 0.56962 0.28009 0.56459 0.2625 C 0.55886 0.24236 0.55191 0.22268 0.54688 0.20231 C 0.54601 0.19884 0.54115 0.17824 0.53872 0.17222 C 0.53507 0.16343 0.52813 0.15093 0.52257 0.14421 C 0.51858 0.13935 0.51268 0.13727 0.50973 0.13125 C 0.50521 0.12222 0.50782 0.12662 0.50174 0.11829 C 0.49792 0.1037 0.48247 0.08843 0.47257 0.07963 C 0.46841 0.07106 0.46389 0.06667 0.45816 0.06018 C 0.45313 0.0544 0.4507 0.04815 0.44514 0.04306 C 0.44271 0.03287 0.43577 0.02315 0.429 0.01736 C 0.42136 0.00185 0.42535 0.0081 0.41771 -0.00208 C 0.41372 -0.01296 0.40313 -0.02917 0.39514 -0.03657 C 0.3941 -0.03866 0.39341 -0.0412 0.39202 -0.04282 C 0.38611 -0.04907 0.38212 -0.03912 0.37587 -0.03657 C 0.35799 -0.02037 0.33681 -0.00486 0.31615 0.0044 C 0.3007 0.01134 0.28473 0.01389 0.26945 0.02153 C 0.25886 0.02685 0.26216 0.02523 0.25157 0.03449 C 0.24844 0.0375 0.24375 0.03657 0.24028 0.03889 C 0.22604 0.04861 0.21094 0.05718 0.19514 0.06018 C 0.18907 0.06435 0.18403 0.06667 0.17743 0.06898 C 0.16441 0.08148 0.17848 0.06991 0.16129 0.07755 C 0.15938 0.07847 0.15816 0.08056 0.15643 0.08171 C 0.15313 0.08356 0.14375 0.08819 0.13872 0.09051 C 0.12691 0.09606 0.11407 0.09792 0.10174 0.10116 C 0.09202 0.10046 0.08212 0.10139 0.07257 0.09907 C 0.07032 0.09861 0.06945 0.09444 0.06771 0.09259 C 0.06164 0.08634 0.05573 0.08056 0.04844 0.07755 C 0.04358 0.07106 0.04028 0.06736 0.03386 0.06458 C 0.02431 0.04468 0.0382 0.07268 0.02587 0.05162 C 0.02014 0.0419 0.01858 0.03472 0.01129 0.02801 C 0.0092 0.02361 0.00486 0.01505 0.00486 0.01505 " pathEditMode="relative" ptsTypes="ffffffffffffffffffffffffffffffffffffffffffffffffffffffffffffffffffffffffffffffffffffffffffffffffffffffffffA">
                                      <p:cBhvr>
                                        <p:cTn id="10" dur="2000" fill="hold"/>
                                        <p:tgtEl>
                                          <p:spTgt spid="3">
                                            <p:txEl>
                                              <p:pRg st="0" end="0"/>
                                            </p:txEl>
                                          </p:spTgt>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States on the Union Side</a:t>
            </a:r>
            <a:endParaRPr lang="en-US" dirty="0"/>
          </a:p>
        </p:txBody>
      </p:sp>
      <p:sp>
        <p:nvSpPr>
          <p:cNvPr id="3" name="Content Placeholder 2"/>
          <p:cNvSpPr>
            <a:spLocks noGrp="1"/>
          </p:cNvSpPr>
          <p:nvPr>
            <p:ph idx="1"/>
          </p:nvPr>
        </p:nvSpPr>
        <p:spPr/>
        <p:txBody>
          <a:bodyPr>
            <a:normAutofit/>
          </a:bodyPr>
          <a:lstStyle/>
          <a:p>
            <a:r>
              <a:rPr lang="en-US" sz="3200" dirty="0" smtClean="0">
                <a:solidFill>
                  <a:srgbClr val="07F91E"/>
                </a:solidFill>
              </a:rPr>
              <a:t>Union: Oregon, California, Minnesota, Iowa, Kansas, Wisconsin, Illinois, Indiana, Michigan, Ohio, Pennsylvania, New York, New Jersey, Connecticut, Masochists, Rhode Island, Vermont, New Hampshire, Maine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 0 C -0.00869 0.00417 -0.01389 0.01227 -0.02101 0.01944 C -0.02709 0.03264 -0.03299 0.03843 -0.04202 0.04745 C -0.05209 0.05741 -0.06059 0.07037 -0.07101 0.07963 C -0.07431 0.08241 -0.07726 0.08565 -0.08073 0.08819 C -0.08334 0.09005 -0.08629 0.09051 -0.08872 0.09259 C -0.10417 0.10509 -0.11737 0.12384 -0.13542 0.12917 C -0.15018 0.14167 -0.16841 0.14468 -0.18542 0.1463 C -0.19723 0.15139 -0.21146 0.15185 -0.22257 0.15926 C -0.23438 0.1669 -0.24375 0.17731 -0.25643 0.18287 C -0.25851 0.18495 -0.26216 0.18588 -0.26285 0.18935 C -0.26337 0.19236 -0.25053 0.19074 -0.23542 0.19583 C -0.21059 0.20417 -0.18525 0.20671 -0.15973 0.21088 C -0.09827 0.22083 -0.03594 0.21227 0.02586 0.21296 C 0.15399 0.22083 0.28541 0.24375 0.41128 0.21088 C 0.41076 0.19792 0.41093 0.18495 0.40972 0.17222 C 0.40816 0.15509 0.4 0.13935 0.3967 0.12268 C 0.39062 0.09236 0.38472 0.06204 0.37743 0.03241 C 0.37152 0.0088 0.36684 -0.01782 0.35972 -0.04074 C 0.35694 -0.04977 0.35 -0.06667 0.35 -0.06667 C 0.34704 -0.08287 0.33941 -0.09236 0.33229 -0.10532 C 0.31857 -0.13056 0.30538 -0.16667 0.2967 -0.1956 C 0.29114 -0.21412 0.28506 -0.23333 0.27899 -0.25162 C 0.27656 -0.25903 0.271 -0.27315 0.271 -0.27315 C 0.26909 -0.28495 0.26666 -0.28935 0.26128 -0.29884 C 0.2585 -0.31435 0.25104 -0.32616 0.24513 -0.33982 C 0.24305 -0.34468 0.24357 -0.35139 0.24027 -0.35486 C 0.23854 -0.35671 0.23593 -0.35625 0.23385 -0.35694 C 0.22135 -0.33218 0.20781 -0.30833 0.19513 -0.2838 C 0.17291 -0.24097 0.19722 -0.28102 0.17586 -0.24722 C 0.16944 -0.22639 0.17691 -0.24653 0.16284 -0.22361 C 0.16076 -0.22037 0.15989 -0.2162 0.15798 -0.21273 C 0.14843 -0.1956 0.13802 -0.18102 0.12743 -0.16551 C 0.11944 -0.1537 0.11284 -0.14051 0.10486 -0.12894 C 0.09184 -0.10995 0.07829 -0.09144 0.06458 -0.07315 C 0.05156 -0.05579 0.04375 -0.03194 0.02899 -0.01713 C 0.02465 -0.0081 0.02239 -0.00463 0.01458 -0.00208 C 0.00746 0.0044 0.00746 0.00671 0 0 Z " pathEditMode="relative" ptsTypes="ffffffffffffffffffffffffffffffffffffff">
                                      <p:cBhvr>
                                        <p:cTn id="6" dur="2000" fill="hold"/>
                                        <p:tgtEl>
                                          <p:spTgt spid="3">
                                            <p:txEl>
                                              <p:pRg st="0" end="0"/>
                                            </p:txEl>
                                          </p:spTgt>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Confederate and Border</a:t>
            </a:r>
            <a:endParaRPr lang="en-US" dirty="0"/>
          </a:p>
        </p:txBody>
      </p:sp>
      <p:sp>
        <p:nvSpPr>
          <p:cNvPr id="3" name="Content Placeholder 2"/>
          <p:cNvSpPr>
            <a:spLocks noGrp="1"/>
          </p:cNvSpPr>
          <p:nvPr>
            <p:ph idx="1"/>
          </p:nvPr>
        </p:nvSpPr>
        <p:spPr/>
        <p:txBody>
          <a:bodyPr/>
          <a:lstStyle/>
          <a:p>
            <a:r>
              <a:rPr lang="en-US" sz="3200" dirty="0" smtClean="0"/>
              <a:t>Border: Missouri, Kentucky,  Maryland, Delaware, West Virginia</a:t>
            </a:r>
          </a:p>
          <a:p>
            <a:r>
              <a:rPr lang="en-US" sz="3200" dirty="0" smtClean="0"/>
              <a:t>Confederate: Texas, Arkansas, Louisiana, Mississippi, Tennessee, Alabama, Georgia, Florida, South Carolina, North Carolina, Virginia</a:t>
            </a:r>
          </a:p>
          <a:p>
            <a:endParaRPr lang="en-US" sz="32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Alliance formed during the civil war</a:t>
            </a:r>
            <a:endParaRPr lang="en-US" dirty="0"/>
          </a:p>
        </p:txBody>
      </p:sp>
      <p:sp>
        <p:nvSpPr>
          <p:cNvPr id="3" name="Content Placeholder 2"/>
          <p:cNvSpPr>
            <a:spLocks noGrp="1"/>
          </p:cNvSpPr>
          <p:nvPr>
            <p:ph idx="1"/>
          </p:nvPr>
        </p:nvSpPr>
        <p:spPr/>
        <p:txBody>
          <a:bodyPr/>
          <a:lstStyle/>
          <a:p>
            <a:r>
              <a:rPr lang="en-US" dirty="0" smtClean="0">
                <a:solidFill>
                  <a:srgbClr val="07F91E"/>
                </a:solidFill>
              </a:rPr>
              <a:t>Napoleon: French+ British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Confederate Leaders</a:t>
            </a:r>
            <a:endParaRPr lang="en-US" dirty="0"/>
          </a:p>
        </p:txBody>
      </p:sp>
      <p:sp>
        <p:nvSpPr>
          <p:cNvPr id="3" name="Text Placeholder 2"/>
          <p:cNvSpPr>
            <a:spLocks noGrp="1"/>
          </p:cNvSpPr>
          <p:nvPr>
            <p:ph type="body" idx="1"/>
          </p:nvPr>
        </p:nvSpPr>
        <p:spPr>
          <a:xfrm>
            <a:off x="457200" y="1828800"/>
            <a:ext cx="4040188" cy="639762"/>
          </a:xfrm>
        </p:spPr>
        <p:txBody>
          <a:bodyPr>
            <a:noAutofit/>
          </a:bodyPr>
          <a:lstStyle/>
          <a:p>
            <a:r>
              <a:rPr lang="en-US" sz="4400" dirty="0" smtClean="0">
                <a:solidFill>
                  <a:schemeClr val="tx1"/>
                </a:solidFill>
              </a:rPr>
              <a:t>Confederate</a:t>
            </a:r>
            <a:endParaRPr lang="en-US" sz="4400" dirty="0">
              <a:solidFill>
                <a:schemeClr val="tx1"/>
              </a:solidFill>
            </a:endParaRPr>
          </a:p>
        </p:txBody>
      </p:sp>
      <p:sp>
        <p:nvSpPr>
          <p:cNvPr id="5" name="Content Placeholder 4"/>
          <p:cNvSpPr>
            <a:spLocks noGrp="1"/>
          </p:cNvSpPr>
          <p:nvPr>
            <p:ph sz="quarter" idx="2"/>
          </p:nvPr>
        </p:nvSpPr>
        <p:spPr/>
        <p:txBody>
          <a:bodyPr/>
          <a:lstStyle/>
          <a:p>
            <a:r>
              <a:rPr lang="en-US" sz="4000" dirty="0" smtClean="0">
                <a:solidFill>
                  <a:srgbClr val="07F91E"/>
                </a:solidFill>
              </a:rPr>
              <a:t>Jefferson Davis</a:t>
            </a:r>
          </a:p>
          <a:p>
            <a:r>
              <a:rPr lang="en-US" sz="4000" dirty="0" smtClean="0">
                <a:solidFill>
                  <a:srgbClr val="07F91E"/>
                </a:solidFill>
              </a:rPr>
              <a:t>Robert E. Lee</a:t>
            </a:r>
          </a:p>
          <a:p>
            <a:r>
              <a:rPr lang="en-US" sz="4000" dirty="0" smtClean="0">
                <a:solidFill>
                  <a:srgbClr val="07F91E"/>
                </a:solidFill>
              </a:rPr>
              <a:t>Stonewall Jackson</a:t>
            </a:r>
          </a:p>
          <a:p>
            <a:r>
              <a:rPr lang="en-US" sz="4000" dirty="0" smtClean="0">
                <a:solidFill>
                  <a:srgbClr val="07F91E"/>
                </a:solidFill>
              </a:rPr>
              <a:t>Braxton Bragg</a:t>
            </a:r>
          </a:p>
          <a:p>
            <a:endParaRPr lang="en-US" dirty="0">
              <a:solidFill>
                <a:srgbClr val="07F91E"/>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Union Leaders</a:t>
            </a:r>
            <a:endParaRPr lang="en-US" dirty="0"/>
          </a:p>
        </p:txBody>
      </p:sp>
      <p:sp>
        <p:nvSpPr>
          <p:cNvPr id="3" name="Text Placeholder 2"/>
          <p:cNvSpPr>
            <a:spLocks noGrp="1"/>
          </p:cNvSpPr>
          <p:nvPr>
            <p:ph type="body" idx="1"/>
          </p:nvPr>
        </p:nvSpPr>
        <p:spPr/>
        <p:txBody>
          <a:bodyPr>
            <a:noAutofit/>
          </a:bodyPr>
          <a:lstStyle/>
          <a:p>
            <a:r>
              <a:rPr lang="en-US" sz="4400" dirty="0" smtClean="0">
                <a:solidFill>
                  <a:srgbClr val="07F91E"/>
                </a:solidFill>
              </a:rPr>
              <a:t>Union</a:t>
            </a:r>
            <a:endParaRPr lang="en-US" sz="4400" dirty="0">
              <a:solidFill>
                <a:srgbClr val="07F91E"/>
              </a:solidFill>
            </a:endParaRPr>
          </a:p>
        </p:txBody>
      </p:sp>
      <p:sp>
        <p:nvSpPr>
          <p:cNvPr id="5" name="Content Placeholder 4"/>
          <p:cNvSpPr>
            <a:spLocks noGrp="1"/>
          </p:cNvSpPr>
          <p:nvPr>
            <p:ph sz="quarter" idx="2"/>
          </p:nvPr>
        </p:nvSpPr>
        <p:spPr>
          <a:xfrm>
            <a:off x="457200" y="2459037"/>
            <a:ext cx="4800600" cy="3959352"/>
          </a:xfrm>
        </p:spPr>
        <p:txBody>
          <a:bodyPr>
            <a:noAutofit/>
          </a:bodyPr>
          <a:lstStyle/>
          <a:p>
            <a:r>
              <a:rPr lang="en-US" sz="4000" dirty="0" smtClean="0"/>
              <a:t>Abraham Lincoln</a:t>
            </a:r>
          </a:p>
          <a:p>
            <a:r>
              <a:rPr lang="en-US" sz="4000" dirty="0" smtClean="0"/>
              <a:t>Ulysses Grant</a:t>
            </a:r>
          </a:p>
          <a:p>
            <a:r>
              <a:rPr lang="en-US" sz="4000" dirty="0" smtClean="0"/>
              <a:t>William T. Shannon</a:t>
            </a:r>
          </a:p>
          <a:p>
            <a:r>
              <a:rPr lang="en-US" sz="4000" dirty="0" smtClean="0"/>
              <a:t>John Brown</a:t>
            </a:r>
            <a:endParaRPr lang="en-US" sz="4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Facts about John Brown</a:t>
            </a:r>
            <a:endParaRPr lang="en-US" dirty="0"/>
          </a:p>
        </p:txBody>
      </p:sp>
      <p:sp>
        <p:nvSpPr>
          <p:cNvPr id="3" name="Content Placeholder 2"/>
          <p:cNvSpPr>
            <a:spLocks noGrp="1"/>
          </p:cNvSpPr>
          <p:nvPr>
            <p:ph idx="1"/>
          </p:nvPr>
        </p:nvSpPr>
        <p:spPr/>
        <p:txBody>
          <a:bodyPr/>
          <a:lstStyle/>
          <a:p>
            <a:r>
              <a:rPr lang="en-US" dirty="0" smtClean="0"/>
              <a:t>Married Daintier Lusk in 1826</a:t>
            </a:r>
          </a:p>
          <a:p>
            <a:r>
              <a:rPr lang="en-US" dirty="0" smtClean="0"/>
              <a:t>Fallowed sons to Arkansas in 1855</a:t>
            </a:r>
          </a:p>
          <a:p>
            <a:r>
              <a:rPr lang="en-US" dirty="0" smtClean="0"/>
              <a:t>Married Mary Anne Day in 1833</a:t>
            </a:r>
          </a:p>
          <a:p>
            <a:r>
              <a:rPr lang="en-US" dirty="0" smtClean="0"/>
              <a:t>Born inn Torrington Connecticut</a:t>
            </a:r>
          </a:p>
          <a:p>
            <a:r>
              <a:rPr lang="en-US" dirty="0" smtClean="0"/>
              <a:t>Meets Fredrick Douglas in 1847</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Main Battles of the Civil War</a:t>
            </a:r>
            <a:endParaRPr lang="en-US" dirty="0"/>
          </a:p>
        </p:txBody>
      </p:sp>
      <p:sp>
        <p:nvSpPr>
          <p:cNvPr id="3" name="Content Placeholder 2"/>
          <p:cNvSpPr>
            <a:spLocks noGrp="1"/>
          </p:cNvSpPr>
          <p:nvPr>
            <p:ph idx="1"/>
          </p:nvPr>
        </p:nvSpPr>
        <p:spPr/>
        <p:txBody>
          <a:bodyPr/>
          <a:lstStyle/>
          <a:p>
            <a:r>
              <a:rPr lang="en-US" dirty="0" smtClean="0">
                <a:solidFill>
                  <a:srgbClr val="07F91E"/>
                </a:solidFill>
              </a:rPr>
              <a:t>Fort Sumter</a:t>
            </a:r>
          </a:p>
          <a:p>
            <a:r>
              <a:rPr lang="en-US" dirty="0" smtClean="0">
                <a:solidFill>
                  <a:srgbClr val="07F91E"/>
                </a:solidFill>
              </a:rPr>
              <a:t>1st battle of the Bull Run</a:t>
            </a:r>
          </a:p>
          <a:p>
            <a:r>
              <a:rPr lang="en-US" dirty="0" smtClean="0">
                <a:solidFill>
                  <a:srgbClr val="07F91E"/>
                </a:solidFill>
              </a:rPr>
              <a:t>2</a:t>
            </a:r>
            <a:r>
              <a:rPr lang="en-US" baseline="30000" dirty="0" smtClean="0">
                <a:solidFill>
                  <a:srgbClr val="07F91E"/>
                </a:solidFill>
              </a:rPr>
              <a:t>nd</a:t>
            </a:r>
            <a:r>
              <a:rPr lang="en-US" dirty="0" smtClean="0">
                <a:solidFill>
                  <a:srgbClr val="07F91E"/>
                </a:solidFill>
              </a:rPr>
              <a:t> Battle of Fort Fisher</a:t>
            </a:r>
          </a:p>
          <a:p>
            <a:r>
              <a:rPr lang="en-US" dirty="0" smtClean="0">
                <a:solidFill>
                  <a:srgbClr val="07F91E"/>
                </a:solidFill>
              </a:rPr>
              <a:t>Battle of Appomattox Courthouse</a:t>
            </a:r>
          </a:p>
          <a:p>
            <a:r>
              <a:rPr lang="en-US" dirty="0" smtClean="0">
                <a:solidFill>
                  <a:srgbClr val="07F91E"/>
                </a:solidFill>
              </a:rPr>
              <a:t>Battle of Gettysburg</a:t>
            </a:r>
            <a:endParaRPr lang="en-US" dirty="0">
              <a:solidFill>
                <a:srgbClr val="07F91E"/>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141</TotalTime>
  <Words>562</Words>
  <Application>Microsoft Office PowerPoint</Application>
  <PresentationFormat>On-screen Show (4:3)</PresentationFormat>
  <Paragraphs>55</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Metro</vt:lpstr>
      <vt:lpstr>Civil war Computer Competency </vt:lpstr>
      <vt:lpstr>When did the civil war occur?</vt:lpstr>
      <vt:lpstr>States on the Union Side</vt:lpstr>
      <vt:lpstr>Confederate and Border</vt:lpstr>
      <vt:lpstr>Alliance formed during the civil war</vt:lpstr>
      <vt:lpstr>Confederate Leaders</vt:lpstr>
      <vt:lpstr>Union Leaders</vt:lpstr>
      <vt:lpstr>Facts about John Brown</vt:lpstr>
      <vt:lpstr>The Main Battles of the Civil War</vt:lpstr>
      <vt:lpstr>The Main Weapons</vt:lpstr>
      <vt:lpstr>Weapons continued</vt:lpstr>
      <vt:lpstr>Vehicles</vt:lpstr>
      <vt:lpstr>America’s Future</vt:lpstr>
      <vt:lpstr>End</vt:lpstr>
      <vt:lpstr>Is Everything on the Internet True?</vt:lpstr>
      <vt:lpstr>Works Cited</vt:lpstr>
    </vt:vector>
  </TitlesOfParts>
  <Company>NHCS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Civil war power-point</dc:title>
  <dc:creator>chase.fair</dc:creator>
  <cp:lastModifiedBy>chase.fair</cp:lastModifiedBy>
  <cp:revision>20</cp:revision>
  <dcterms:created xsi:type="dcterms:W3CDTF">2011-03-21T16:07:00Z</dcterms:created>
  <dcterms:modified xsi:type="dcterms:W3CDTF">2011-03-28T16:31:54Z</dcterms:modified>
</cp:coreProperties>
</file>